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69" r:id="rId2"/>
    <p:sldId id="256" r:id="rId3"/>
    <p:sldId id="257" r:id="rId4"/>
    <p:sldId id="258" r:id="rId5"/>
    <p:sldId id="259" r:id="rId6"/>
    <p:sldId id="268" r:id="rId7"/>
    <p:sldId id="262" r:id="rId8"/>
    <p:sldId id="260" r:id="rId9"/>
    <p:sldId id="265" r:id="rId10"/>
    <p:sldId id="264" r:id="rId11"/>
    <p:sldId id="263" r:id="rId12"/>
    <p:sldId id="261" r:id="rId13"/>
    <p:sldId id="267" r:id="rId14"/>
    <p:sldId id="266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364" autoAdjust="0"/>
  </p:normalViewPr>
  <p:slideViewPr>
    <p:cSldViewPr snapToGrid="0">
      <p:cViewPr varScale="1">
        <p:scale>
          <a:sx n="73" d="100"/>
          <a:sy n="73" d="100"/>
        </p:scale>
        <p:origin x="618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12/29/2020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12/29/2020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12/29/2020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12/29/2020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12/29/2020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12/29/2020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12/29/2020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2069" y="1397086"/>
            <a:ext cx="10515601" cy="2928345"/>
          </a:xfrm>
          <a:prstGeom prst="rect">
            <a:avLst/>
          </a:prstGeom>
        </p:spPr>
      </p:pic>
      <p:sp>
        <p:nvSpPr>
          <p:cNvPr id="6" name="AutoShape 4" descr="Cartoon Sadness Illustration - Say hello png download - 1185*1947 - Free  Transparent Cartoon png Download. - Clip Art Library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 descr="Cartoon Sadness Illustration - Say hello png download - 1185*1947 - Free  Transparent Cartoon png Download. - Clip Art Librar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75" y="3290759"/>
            <a:ext cx="2173787" cy="3567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7554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78824" y="365761"/>
            <a:ext cx="4389120" cy="1015663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  <a:reflection blurRad="6350" stA="50000" endA="300" endPos="55000" dir="5400000" sy="-100000" algn="bl" rotWithShape="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hardEdge"/>
          </a:sp3d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6000" dirty="0"/>
              <a:t>F</a:t>
            </a:r>
            <a:r>
              <a:rPr lang="en-US" sz="6000" dirty="0" smtClean="0"/>
              <a:t>unctions:</a:t>
            </a:r>
            <a:endParaRPr lang="en-US" sz="6000" dirty="0"/>
          </a:p>
        </p:txBody>
      </p:sp>
      <p:sp>
        <p:nvSpPr>
          <p:cNvPr id="3" name="TextBox 2"/>
          <p:cNvSpPr txBox="1"/>
          <p:nvPr/>
        </p:nvSpPr>
        <p:spPr>
          <a:xfrm>
            <a:off x="378824" y="1632857"/>
            <a:ext cx="10920548" cy="830997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I have divided </a:t>
            </a:r>
            <a:r>
              <a:rPr lang="en-US" sz="2400" dirty="0" smtClean="0"/>
              <a:t>this </a:t>
            </a:r>
            <a:r>
              <a:rPr lang="en-US" sz="2400" dirty="0"/>
              <a:t>project into many functions, and listed below are some of those which may help you understand the project better.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70264" y="2610684"/>
            <a:ext cx="3814353" cy="4431983"/>
          </a:xfrm>
          <a:prstGeom prst="rect">
            <a:avLst/>
          </a:prstGeom>
          <a:noFill/>
          <a:ln>
            <a:noFill/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400" dirty="0" err="1" smtClean="0"/>
              <a:t>admin_login</a:t>
            </a:r>
            <a:r>
              <a:rPr lang="en-US" sz="2400" dirty="0" smtClean="0"/>
              <a:t>()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sz="2400" dirty="0" smtClean="0"/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400" dirty="0" err="1" smtClean="0"/>
              <a:t>edit_score</a:t>
            </a:r>
            <a:r>
              <a:rPr lang="en-US" sz="2400" dirty="0" smtClean="0"/>
              <a:t>()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sz="2400" dirty="0" smtClean="0"/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400" dirty="0" smtClean="0"/>
              <a:t> help()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sz="2400" dirty="0" smtClean="0"/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400" dirty="0" err="1" smtClean="0"/>
              <a:t>reset_score</a:t>
            </a:r>
            <a:r>
              <a:rPr lang="en-US" sz="2400" dirty="0" smtClean="0"/>
              <a:t>()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sz="2400" dirty="0"/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400" dirty="0" err="1"/>
              <a:t>show_record</a:t>
            </a:r>
            <a:r>
              <a:rPr lang="en-US" sz="2400" dirty="0" smtClean="0"/>
              <a:t>()</a:t>
            </a:r>
          </a:p>
          <a:p>
            <a:r>
              <a:rPr lang="en-US" sz="2400" dirty="0" smtClean="0"/>
              <a:t> 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400" dirty="0" err="1" smtClean="0"/>
              <a:t>show_score</a:t>
            </a:r>
            <a:r>
              <a:rPr lang="en-US" sz="2400" dirty="0" smtClean="0"/>
              <a:t>()</a:t>
            </a:r>
            <a:endParaRPr lang="en-US" sz="2400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7944" y="2610683"/>
            <a:ext cx="5663835" cy="345038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864266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8197" y="287384"/>
            <a:ext cx="5251266" cy="92333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  <a:reflection blurRad="6350" stA="50000" endA="300" endPos="55000" dir="5400000" sy="-100000" algn="bl" rotWithShape="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hardEdge"/>
          </a:sp3d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5400" dirty="0" smtClean="0"/>
              <a:t>Requirements</a:t>
            </a:r>
            <a:r>
              <a:rPr lang="en-US" sz="4400" dirty="0" smtClean="0"/>
              <a:t>:</a:t>
            </a:r>
            <a:endParaRPr lang="en-US" sz="4400" dirty="0"/>
          </a:p>
        </p:txBody>
      </p:sp>
      <p:sp>
        <p:nvSpPr>
          <p:cNvPr id="3" name="TextBox 2"/>
          <p:cNvSpPr txBox="1"/>
          <p:nvPr/>
        </p:nvSpPr>
        <p:spPr>
          <a:xfrm>
            <a:off x="522515" y="2050869"/>
            <a:ext cx="2246811" cy="52322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800" dirty="0"/>
              <a:t> </a:t>
            </a:r>
            <a:r>
              <a:rPr lang="en-US" sz="2800" dirty="0" smtClean="0"/>
              <a:t>SOFTWARE:</a:t>
            </a:r>
            <a:endParaRPr lang="en-US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496388" y="2965269"/>
            <a:ext cx="5381897" cy="3108543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800" dirty="0" smtClean="0"/>
              <a:t>WINDOWS </a:t>
            </a:r>
            <a:r>
              <a:rPr lang="en-US" sz="2800" dirty="0"/>
              <a:t>(ALL VERSIONS</a:t>
            </a:r>
            <a:r>
              <a:rPr lang="en-US" sz="2800" dirty="0" smtClean="0"/>
              <a:t>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sz="2800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800" dirty="0" smtClean="0"/>
              <a:t>WORK </a:t>
            </a:r>
            <a:r>
              <a:rPr lang="en-US" sz="2800" dirty="0"/>
              <a:t>EFFICIENTLY ON </a:t>
            </a:r>
            <a:r>
              <a:rPr lang="en-US" sz="2800" dirty="0" smtClean="0"/>
              <a:t>CODE BLOCK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sz="2800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800" dirty="0" smtClean="0"/>
              <a:t>INBUILT </a:t>
            </a:r>
            <a:r>
              <a:rPr lang="en-US" sz="2800" dirty="0"/>
              <a:t>GRAPHICS </a:t>
            </a:r>
            <a:r>
              <a:rPr lang="en-US" sz="2800" dirty="0" smtClean="0"/>
              <a:t>DRIVER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6426924" y="2050869"/>
            <a:ext cx="2116185" cy="52322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HARDWARE:</a:t>
            </a: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6426924" y="2965268"/>
            <a:ext cx="4872447" cy="3108543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800" dirty="0"/>
              <a:t> </a:t>
            </a:r>
            <a:r>
              <a:rPr lang="en-US" sz="2800" dirty="0" smtClean="0"/>
              <a:t>RAM </a:t>
            </a:r>
            <a:r>
              <a:rPr lang="en-US" sz="2800" dirty="0"/>
              <a:t>: 512 MB OF RAM OR HIGHER </a:t>
            </a:r>
            <a:endParaRPr lang="en-US" sz="2800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800" dirty="0" smtClean="0"/>
              <a:t>PROCESSOR </a:t>
            </a:r>
            <a:r>
              <a:rPr lang="en-US" sz="2800" dirty="0"/>
              <a:t>: 800 MHZ INTEL PENTIUM OR HIGHER </a:t>
            </a:r>
            <a:endParaRPr lang="en-US" sz="2800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800" dirty="0" smtClean="0"/>
              <a:t>HDD </a:t>
            </a:r>
            <a:r>
              <a:rPr lang="en-US" sz="2800" dirty="0"/>
              <a:t>: 40 GB OR </a:t>
            </a:r>
            <a:r>
              <a:rPr lang="en-US" sz="2800" dirty="0" smtClean="0"/>
              <a:t>MORE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sz="2800" dirty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825085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31255" t="21475" r="38715" b="57632"/>
          <a:stretch/>
        </p:blipFill>
        <p:spPr>
          <a:xfrm>
            <a:off x="7578513" y="3771881"/>
            <a:ext cx="4081623" cy="181254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14592" t="21875" r="57999" b="51875"/>
          <a:stretch/>
        </p:blipFill>
        <p:spPr>
          <a:xfrm>
            <a:off x="143693" y="3833065"/>
            <a:ext cx="3566160" cy="192024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" name="TextBox 1"/>
          <p:cNvSpPr txBox="1"/>
          <p:nvPr/>
        </p:nvSpPr>
        <p:spPr>
          <a:xfrm>
            <a:off x="143693" y="130630"/>
            <a:ext cx="2730136" cy="64633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  <a:reflection blurRad="6350" stA="50000" endA="300" endPos="55000" dir="5400000" sy="-100000" algn="bl" rotWithShape="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hardEdge"/>
          </a:sp3d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Outcome:</a:t>
            </a: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l="22524" t="30983" r="48060" b="43303"/>
          <a:stretch/>
        </p:blipFill>
        <p:spPr>
          <a:xfrm>
            <a:off x="7093130" y="1890830"/>
            <a:ext cx="3827418" cy="188105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/>
          <a:srcRect l="22525" t="26161" r="38119" b="55803"/>
          <a:stretch/>
        </p:blipFill>
        <p:spPr>
          <a:xfrm>
            <a:off x="6284001" y="4924750"/>
            <a:ext cx="5120640" cy="131934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6"/>
          <a:srcRect l="27043" t="21876" r="21854" b="25625"/>
          <a:stretch/>
        </p:blipFill>
        <p:spPr>
          <a:xfrm>
            <a:off x="3024572" y="197035"/>
            <a:ext cx="4726670" cy="273013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7"/>
          <a:srcRect l="14492" t="21696" r="55188" b="53304"/>
          <a:stretch/>
        </p:blipFill>
        <p:spPr>
          <a:xfrm>
            <a:off x="169819" y="2005203"/>
            <a:ext cx="4028573" cy="18675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8"/>
          <a:srcRect l="12036" t="22323" r="63588" b="62877"/>
          <a:stretch/>
        </p:blipFill>
        <p:spPr>
          <a:xfrm>
            <a:off x="2616798" y="5424008"/>
            <a:ext cx="3649531" cy="124573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0" name="Curved Right Arrow 9"/>
          <p:cNvSpPr/>
          <p:nvPr/>
        </p:nvSpPr>
        <p:spPr>
          <a:xfrm>
            <a:off x="4686931" y="3660416"/>
            <a:ext cx="654872" cy="1091685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Curved Left Arrow 10"/>
          <p:cNvSpPr/>
          <p:nvPr/>
        </p:nvSpPr>
        <p:spPr>
          <a:xfrm flipV="1">
            <a:off x="5817619" y="3535003"/>
            <a:ext cx="786972" cy="1178685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4120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249" y="1105988"/>
            <a:ext cx="6477000" cy="381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" name="TextBox 2"/>
          <p:cNvSpPr txBox="1"/>
          <p:nvPr/>
        </p:nvSpPr>
        <p:spPr>
          <a:xfrm>
            <a:off x="182880" y="136492"/>
            <a:ext cx="4963885" cy="1015663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  <a:reflection blurRad="6350" stA="50000" endA="300" endPos="55000" dir="5400000" sy="-100000" algn="bl" rotWithShape="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hardEdge"/>
          </a:sp3d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6000" dirty="0" smtClean="0"/>
              <a:t>Conclusion:</a:t>
            </a:r>
            <a:endParaRPr lang="en-US" sz="6000" dirty="0"/>
          </a:p>
        </p:txBody>
      </p:sp>
      <p:sp>
        <p:nvSpPr>
          <p:cNvPr id="4" name="TextBox 3"/>
          <p:cNvSpPr txBox="1"/>
          <p:nvPr/>
        </p:nvSpPr>
        <p:spPr>
          <a:xfrm>
            <a:off x="673827" y="4915988"/>
            <a:ext cx="632242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Don’t be </a:t>
            </a:r>
            <a:r>
              <a:rPr lang="en-US" sz="2800" dirty="0" err="1" smtClean="0"/>
              <a:t>hesited</a:t>
            </a:r>
            <a:r>
              <a:rPr lang="en-US" sz="2800" dirty="0" smtClean="0"/>
              <a:t> to inform us, if you found any kind of bugs.</a:t>
            </a:r>
          </a:p>
          <a:p>
            <a:r>
              <a:rPr lang="en-US" sz="2800" dirty="0" smtClean="0"/>
              <a:t>We will try our best to repair that as soon as possible.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053713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350" y="846091"/>
            <a:ext cx="8734970" cy="5554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112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06622" y="392854"/>
            <a:ext cx="7766936" cy="1646302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/>
          <a:lstStyle/>
          <a:p>
            <a:pPr algn="l"/>
            <a:r>
              <a:rPr lang="en-US" dirty="0" smtClean="0"/>
              <a:t>Project presentation</a:t>
            </a:r>
            <a:br>
              <a:rPr lang="en-US" dirty="0" smtClean="0"/>
            </a:br>
            <a:r>
              <a:rPr lang="en-US" dirty="0" smtClean="0"/>
              <a:t>on “Quiz game”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583437" y="2039156"/>
            <a:ext cx="5390121" cy="377475"/>
          </a:xfrm>
        </p:spPr>
        <p:txBody>
          <a:bodyPr/>
          <a:lstStyle/>
          <a:p>
            <a:pPr algn="l"/>
            <a:r>
              <a:rPr lang="en-US" dirty="0"/>
              <a:t>-</a:t>
            </a:r>
            <a:r>
              <a:rPr lang="en-US" dirty="0" smtClean="0"/>
              <a:t>Developed and presented by team dual dolphins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13955" y="3047270"/>
            <a:ext cx="4167052" cy="2031325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txBody>
          <a:bodyPr wrap="square" rtlCol="0">
            <a:spAutoFit/>
          </a:bodyPr>
          <a:lstStyle/>
          <a:p>
            <a:r>
              <a:rPr lang="en-US" dirty="0" smtClean="0"/>
              <a:t>Presented to:</a:t>
            </a:r>
          </a:p>
          <a:p>
            <a:endParaRPr lang="en-US" dirty="0"/>
          </a:p>
          <a:p>
            <a:r>
              <a:rPr lang="en-US" dirty="0"/>
              <a:t>MR. OHIDUZZAMAN </a:t>
            </a:r>
            <a:r>
              <a:rPr lang="en-US" dirty="0" smtClean="0"/>
              <a:t>SHUVO</a:t>
            </a:r>
          </a:p>
          <a:p>
            <a:r>
              <a:rPr lang="en-US" dirty="0" smtClean="0"/>
              <a:t>Lecturer </a:t>
            </a:r>
            <a:r>
              <a:rPr lang="en-US" dirty="0"/>
              <a:t>in </a:t>
            </a:r>
            <a:r>
              <a:rPr lang="en-US" dirty="0" smtClean="0"/>
              <a:t>CSE</a:t>
            </a:r>
          </a:p>
          <a:p>
            <a:r>
              <a:rPr lang="en-US" dirty="0" smtClean="0"/>
              <a:t>Green </a:t>
            </a:r>
            <a:r>
              <a:rPr lang="en-US" dirty="0"/>
              <a:t>university of Bangladesh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839095" y="4428306"/>
            <a:ext cx="4088676" cy="2031325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txBody>
          <a:bodyPr wrap="square" rtlCol="0">
            <a:spAutoFit/>
          </a:bodyPr>
          <a:lstStyle/>
          <a:p>
            <a:r>
              <a:rPr lang="en-US" dirty="0" smtClean="0"/>
              <a:t>Presented by:</a:t>
            </a:r>
          </a:p>
          <a:p>
            <a:endParaRPr lang="en-US" dirty="0"/>
          </a:p>
          <a:p>
            <a:r>
              <a:rPr lang="en-US" dirty="0" smtClean="0"/>
              <a:t>Md. Adnan </a:t>
            </a:r>
            <a:r>
              <a:rPr lang="en-US" dirty="0" err="1" smtClean="0"/>
              <a:t>Abir</a:t>
            </a:r>
            <a:r>
              <a:rPr lang="en-US" dirty="0" smtClean="0"/>
              <a:t>(202902035)</a:t>
            </a:r>
          </a:p>
          <a:p>
            <a:r>
              <a:rPr lang="en-US" dirty="0" smtClean="0"/>
              <a:t>And</a:t>
            </a:r>
          </a:p>
          <a:p>
            <a:r>
              <a:rPr lang="en-US" dirty="0" err="1" smtClean="0"/>
              <a:t>Nura</a:t>
            </a:r>
            <a:r>
              <a:rPr lang="en-US" dirty="0" smtClean="0"/>
              <a:t> </a:t>
            </a:r>
            <a:r>
              <a:rPr lang="en-US" dirty="0" err="1" smtClean="0"/>
              <a:t>Anha</a:t>
            </a:r>
            <a:r>
              <a:rPr lang="en-US" dirty="0" smtClean="0"/>
              <a:t> </a:t>
            </a:r>
            <a:r>
              <a:rPr lang="en-US" dirty="0" err="1" smtClean="0"/>
              <a:t>Tamanna</a:t>
            </a:r>
            <a:r>
              <a:rPr lang="en-US" dirty="0" smtClean="0"/>
              <a:t>(202902002)</a:t>
            </a:r>
          </a:p>
          <a:p>
            <a:endParaRPr lang="en-US" dirty="0"/>
          </a:p>
          <a:p>
            <a:r>
              <a:rPr lang="en-US" dirty="0" smtClean="0"/>
              <a:t>Green University OF Bangladesh</a:t>
            </a:r>
            <a:endParaRPr lang="en-US" dirty="0"/>
          </a:p>
        </p:txBody>
      </p:sp>
      <p:pic>
        <p:nvPicPr>
          <p:cNvPr id="1026" name="Picture 2" descr="Green University of Bangladesh Mission Statement, Employees and Hiring |  LinkedI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9762" y="130003"/>
            <a:ext cx="2286628" cy="228662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628736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9783" b="32033"/>
          <a:stretch/>
        </p:blipFill>
        <p:spPr>
          <a:xfrm>
            <a:off x="242045" y="457199"/>
            <a:ext cx="9103660" cy="385600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4187529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70709" y="522515"/>
            <a:ext cx="3435531" cy="1015663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  <a:reflection blurRad="6350" stA="50000" endA="300" endPos="55000" dir="5400000" sy="-100000" algn="bl" rotWithShape="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hardEdge"/>
          </a:sp3d>
        </p:spPr>
        <p:txBody>
          <a:bodyPr wrap="square" rtlCol="0">
            <a:spAutoFit/>
          </a:bodyPr>
          <a:lstStyle/>
          <a:p>
            <a:r>
              <a:rPr lang="en-US" sz="6000" dirty="0" smtClean="0"/>
              <a:t>Content:</a:t>
            </a:r>
            <a:endParaRPr lang="en-US" sz="60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9024" r="14188" b="17254"/>
          <a:stretch/>
        </p:blipFill>
        <p:spPr>
          <a:xfrm>
            <a:off x="3749041" y="2243545"/>
            <a:ext cx="5891350" cy="238070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TextBox 4"/>
          <p:cNvSpPr txBox="1"/>
          <p:nvPr/>
        </p:nvSpPr>
        <p:spPr>
          <a:xfrm>
            <a:off x="509452" y="1756240"/>
            <a:ext cx="470647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800" dirty="0" smtClean="0"/>
              <a:t>Introduction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800" dirty="0"/>
              <a:t>Social </a:t>
            </a:r>
            <a:r>
              <a:rPr lang="en-US" sz="2800" dirty="0" smtClean="0"/>
              <a:t>Importance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800" dirty="0" smtClean="0"/>
              <a:t>Motivation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800" dirty="0" smtClean="0"/>
              <a:t>Description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800" dirty="0" smtClean="0"/>
              <a:t>Features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800" dirty="0"/>
              <a:t>Functions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800" dirty="0" smtClean="0"/>
              <a:t>Requirements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800" dirty="0" smtClean="0"/>
              <a:t>Outcome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800" dirty="0" smtClean="0"/>
              <a:t>Conclusion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6464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28662" y="495621"/>
            <a:ext cx="4729138" cy="1015663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  <a:reflection blurRad="6350" stA="50000" endA="300" endPos="55000" dir="5400000" sy="-100000" algn="bl" rotWithShape="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hardEdge"/>
          </a:sp3d>
        </p:spPr>
        <p:txBody>
          <a:bodyPr wrap="square" rtlCol="0">
            <a:spAutoFit/>
          </a:bodyPr>
          <a:lstStyle/>
          <a:p>
            <a:r>
              <a:rPr lang="en-US" sz="6000" dirty="0" smtClean="0"/>
              <a:t>Introduction:</a:t>
            </a:r>
            <a:endParaRPr lang="en-US" sz="6000" dirty="0"/>
          </a:p>
        </p:txBody>
      </p:sp>
      <p:sp>
        <p:nvSpPr>
          <p:cNvPr id="4" name="TextBox 3"/>
          <p:cNvSpPr txBox="1"/>
          <p:nvPr/>
        </p:nvSpPr>
        <p:spPr>
          <a:xfrm>
            <a:off x="528662" y="1761562"/>
            <a:ext cx="529391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</a:t>
            </a:r>
            <a:r>
              <a:rPr lang="en-US" sz="2800" dirty="0" smtClean="0"/>
              <a:t> </a:t>
            </a:r>
            <a:r>
              <a:rPr lang="en-US" sz="2800" dirty="0"/>
              <a:t>number of question are asked to check the General knowledge of the </a:t>
            </a:r>
            <a:r>
              <a:rPr lang="en-US" sz="2800" dirty="0" smtClean="0"/>
              <a:t>participates.</a:t>
            </a:r>
            <a:endParaRPr lang="en-US" sz="2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7011" y="312713"/>
            <a:ext cx="5056096" cy="505609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559884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82880" y="156755"/>
            <a:ext cx="6635931" cy="1015663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  <a:reflection blurRad="6350" stA="50000" endA="300" endPos="55000" dir="5400000" sy="-100000" algn="bl" rotWithShape="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hardEdge"/>
          </a:sp3d>
        </p:spPr>
        <p:txBody>
          <a:bodyPr wrap="square" rtlCol="0">
            <a:spAutoFit/>
          </a:bodyPr>
          <a:lstStyle/>
          <a:p>
            <a:r>
              <a:rPr lang="en-US" sz="6000" dirty="0" smtClean="0"/>
              <a:t>Social Importance:</a:t>
            </a:r>
            <a:endParaRPr lang="en-US" sz="6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387384"/>
            <a:ext cx="2993844" cy="199589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0757" r="9849"/>
          <a:stretch/>
        </p:blipFill>
        <p:spPr>
          <a:xfrm>
            <a:off x="2300698" y="3598246"/>
            <a:ext cx="2991394" cy="246002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5654" y="1387384"/>
            <a:ext cx="2561954" cy="250121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90221" y="3950392"/>
            <a:ext cx="3047423" cy="210788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6"/>
          <a:srcRect l="18168" r="17389"/>
          <a:stretch/>
        </p:blipFill>
        <p:spPr>
          <a:xfrm>
            <a:off x="8590221" y="156755"/>
            <a:ext cx="2949529" cy="256739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9" name="TextBox 8"/>
          <p:cNvSpPr txBox="1"/>
          <p:nvPr/>
        </p:nvSpPr>
        <p:spPr>
          <a:xfrm>
            <a:off x="268953" y="3488485"/>
            <a:ext cx="26648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inspire </a:t>
            </a:r>
            <a:r>
              <a:rPr lang="en-US" sz="2000" b="1" dirty="0"/>
              <a:t>the students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137412" y="6114368"/>
            <a:ext cx="33179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self-teaching </a:t>
            </a:r>
            <a:r>
              <a:rPr lang="en-US" sz="2000" b="1" dirty="0"/>
              <a:t>and learning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355654" y="3963161"/>
            <a:ext cx="31090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promote </a:t>
            </a:r>
            <a:r>
              <a:rPr lang="en-US" sz="2000" b="1" dirty="0" smtClean="0"/>
              <a:t>active learning</a:t>
            </a:r>
            <a:endParaRPr lang="en-US" sz="20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8464731" y="6081508"/>
            <a:ext cx="43107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provide motivational impetus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898216" y="2747385"/>
            <a:ext cx="28825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E</a:t>
            </a:r>
            <a:r>
              <a:rPr lang="en-US" sz="2000" b="1" dirty="0" smtClean="0"/>
              <a:t>nhance meaningful knowledge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671377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2881" y="156755"/>
            <a:ext cx="4114800" cy="1015663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  <a:reflection blurRad="6350" stA="50000" endA="300" endPos="55000" dir="5400000" sy="-100000" algn="bl" rotWithShape="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hardEdge"/>
          </a:sp3d>
        </p:spPr>
        <p:txBody>
          <a:bodyPr wrap="square" rtlCol="0">
            <a:spAutoFit/>
          </a:bodyPr>
          <a:lstStyle/>
          <a:p>
            <a:r>
              <a:rPr lang="en-US" sz="6000" dirty="0" smtClean="0"/>
              <a:t>Motivation:</a:t>
            </a:r>
            <a:endParaRPr lang="en-US" sz="6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403445" y="3269426"/>
            <a:ext cx="2183129" cy="2669404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665" y="1337038"/>
            <a:ext cx="2300711" cy="230071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6" name="TextBox 5"/>
          <p:cNvSpPr txBox="1"/>
          <p:nvPr/>
        </p:nvSpPr>
        <p:spPr>
          <a:xfrm>
            <a:off x="0" y="3723278"/>
            <a:ext cx="45390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dirty="0"/>
              <a:t>motives </a:t>
            </a:r>
            <a:r>
              <a:rPr lang="en-US" sz="2400" dirty="0" smtClean="0"/>
              <a:t>to create question</a:t>
            </a:r>
            <a:endParaRPr lang="en-US" sz="2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1258" y="156755"/>
            <a:ext cx="4286250" cy="240982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8" name="TextBox 7"/>
          <p:cNvSpPr txBox="1"/>
          <p:nvPr/>
        </p:nvSpPr>
        <p:spPr>
          <a:xfrm>
            <a:off x="6712496" y="2870069"/>
            <a:ext cx="28868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 smtClean="0"/>
              <a:t>Learn new things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18810" y="3723277"/>
            <a:ext cx="2744897" cy="248901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0" name="TextBox 9"/>
          <p:cNvSpPr txBox="1"/>
          <p:nvPr/>
        </p:nvSpPr>
        <p:spPr>
          <a:xfrm>
            <a:off x="4923848" y="6239946"/>
            <a:ext cx="2744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 smtClean="0"/>
              <a:t>Learning is Fun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271454" y="5938830"/>
            <a:ext cx="2447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 smtClean="0"/>
              <a:t>Boost your mind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8833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/>
          <p:cNvSpPr/>
          <p:nvPr/>
        </p:nvSpPr>
        <p:spPr>
          <a:xfrm>
            <a:off x="868680" y="198372"/>
            <a:ext cx="2132512" cy="1100405"/>
          </a:xfrm>
          <a:prstGeom prst="ellipse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387929" y="425410"/>
            <a:ext cx="14434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Start</a:t>
            </a:r>
            <a:endParaRPr lang="en-US" sz="3600" dirty="0"/>
          </a:p>
        </p:txBody>
      </p:sp>
      <p:sp>
        <p:nvSpPr>
          <p:cNvPr id="10" name="Oval 9"/>
          <p:cNvSpPr/>
          <p:nvPr/>
        </p:nvSpPr>
        <p:spPr>
          <a:xfrm>
            <a:off x="747848" y="1664277"/>
            <a:ext cx="2374175" cy="1347994"/>
          </a:xfrm>
          <a:prstGeom prst="ellipse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231174" y="1861220"/>
            <a:ext cx="168510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WARM UP </a:t>
            </a:r>
            <a:r>
              <a:rPr lang="en-US" sz="2800" dirty="0"/>
              <a:t>ROUND</a:t>
            </a:r>
          </a:p>
        </p:txBody>
      </p:sp>
      <p:sp>
        <p:nvSpPr>
          <p:cNvPr id="11" name="Oval 10"/>
          <p:cNvSpPr/>
          <p:nvPr/>
        </p:nvSpPr>
        <p:spPr>
          <a:xfrm>
            <a:off x="685801" y="3442738"/>
            <a:ext cx="2606040" cy="1508085"/>
          </a:xfrm>
          <a:prstGeom prst="ellipse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018903" y="3808238"/>
            <a:ext cx="218149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CHALLANGE </a:t>
            </a:r>
            <a:r>
              <a:rPr lang="en-US" sz="2800" dirty="0"/>
              <a:t>ROUND</a:t>
            </a:r>
          </a:p>
        </p:txBody>
      </p:sp>
      <p:sp>
        <p:nvSpPr>
          <p:cNvPr id="12" name="Oval 11"/>
          <p:cNvSpPr/>
          <p:nvPr/>
        </p:nvSpPr>
        <p:spPr>
          <a:xfrm>
            <a:off x="597627" y="5316323"/>
            <a:ext cx="2782388" cy="1476103"/>
          </a:xfrm>
          <a:prstGeom prst="ellipse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288323" y="5400459"/>
            <a:ext cx="16426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Win </a:t>
            </a:r>
            <a:r>
              <a:rPr lang="en-US" sz="2400" dirty="0" err="1"/>
              <a:t>upto</a:t>
            </a:r>
            <a:r>
              <a:rPr lang="en-US" sz="2400" dirty="0"/>
              <a:t> ONE MILLION</a:t>
            </a:r>
          </a:p>
        </p:txBody>
      </p:sp>
      <p:sp>
        <p:nvSpPr>
          <p:cNvPr id="14" name="Down Arrow 13"/>
          <p:cNvSpPr/>
          <p:nvPr/>
        </p:nvSpPr>
        <p:spPr>
          <a:xfrm>
            <a:off x="1841862" y="1397725"/>
            <a:ext cx="231865" cy="182415"/>
          </a:xfrm>
          <a:prstGeom prst="downArrow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Down Arrow 14"/>
          <p:cNvSpPr/>
          <p:nvPr/>
        </p:nvSpPr>
        <p:spPr>
          <a:xfrm>
            <a:off x="1841863" y="3135086"/>
            <a:ext cx="231865" cy="209005"/>
          </a:xfrm>
          <a:prstGeom prst="downArrow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own Arrow 15"/>
          <p:cNvSpPr/>
          <p:nvPr/>
        </p:nvSpPr>
        <p:spPr>
          <a:xfrm>
            <a:off x="1841863" y="5068389"/>
            <a:ext cx="231865" cy="247934"/>
          </a:xfrm>
          <a:prstGeom prst="downArrow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/>
          <p:cNvSpPr/>
          <p:nvPr/>
        </p:nvSpPr>
        <p:spPr>
          <a:xfrm>
            <a:off x="3291841" y="2338273"/>
            <a:ext cx="979713" cy="222047"/>
          </a:xfrm>
          <a:prstGeom prst="rightArrow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/>
          <p:cNvSpPr/>
          <p:nvPr/>
        </p:nvSpPr>
        <p:spPr>
          <a:xfrm>
            <a:off x="3533502" y="4020431"/>
            <a:ext cx="1254034" cy="264860"/>
          </a:xfrm>
          <a:prstGeom prst="rightArrow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2"/>
          <a:srcRect l="10915" r="3028"/>
          <a:stretch/>
        </p:blipFill>
        <p:spPr>
          <a:xfrm>
            <a:off x="7485017" y="7181"/>
            <a:ext cx="4706983" cy="681947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0" name="TextBox 19"/>
          <p:cNvSpPr txBox="1"/>
          <p:nvPr/>
        </p:nvSpPr>
        <p:spPr>
          <a:xfrm>
            <a:off x="5016135" y="3781281"/>
            <a:ext cx="3448594" cy="83099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Each </a:t>
            </a:r>
            <a:r>
              <a:rPr lang="en-US" sz="2400" dirty="0"/>
              <a:t>right answer will be awarded $100,000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958045" y="51880"/>
            <a:ext cx="4167054" cy="1015663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  <a:reflection blurRad="6350" stA="50000" endA="300" endPos="55000" dir="5400000" sy="-100000" algn="bl" rotWithShape="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hardEdge"/>
          </a:sp3d>
        </p:spPr>
        <p:txBody>
          <a:bodyPr wrap="square" rtlCol="0">
            <a:spAutoFit/>
          </a:bodyPr>
          <a:lstStyle/>
          <a:p>
            <a:r>
              <a:rPr lang="en-US" sz="6000" dirty="0" smtClean="0"/>
              <a:t>Description</a:t>
            </a:r>
            <a:endParaRPr lang="en-US" sz="6000" dirty="0"/>
          </a:p>
        </p:txBody>
      </p:sp>
      <p:sp>
        <p:nvSpPr>
          <p:cNvPr id="18" name="TextBox 17"/>
          <p:cNvSpPr txBox="1"/>
          <p:nvPr/>
        </p:nvSpPr>
        <p:spPr>
          <a:xfrm>
            <a:off x="4441372" y="2096128"/>
            <a:ext cx="3200400" cy="83099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Correctly answer at least 2 question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77824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44138" y="274321"/>
            <a:ext cx="3435531" cy="1015663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  <a:reflection blurRad="6350" stA="50000" endA="300" endPos="55000" dir="5400000" sy="-100000" algn="bl" rotWithShape="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hardEdge"/>
          </a:sp3d>
        </p:spPr>
        <p:txBody>
          <a:bodyPr wrap="square" rtlCol="0">
            <a:spAutoFit/>
          </a:bodyPr>
          <a:lstStyle/>
          <a:p>
            <a:r>
              <a:rPr lang="en-US" sz="6000" dirty="0" smtClean="0"/>
              <a:t>Features:</a:t>
            </a:r>
            <a:endParaRPr lang="en-US" sz="6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7919" y="418818"/>
            <a:ext cx="2545761" cy="256056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138" y="3325585"/>
            <a:ext cx="2637064" cy="2637064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3680" y="3325585"/>
            <a:ext cx="2748643" cy="274864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/>
          <a:srcRect b="8163"/>
          <a:stretch/>
        </p:blipFill>
        <p:spPr>
          <a:xfrm>
            <a:off x="8973912" y="237438"/>
            <a:ext cx="3096170" cy="261026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TextBox 7"/>
          <p:cNvSpPr txBox="1"/>
          <p:nvPr/>
        </p:nvSpPr>
        <p:spPr>
          <a:xfrm>
            <a:off x="313509" y="6159417"/>
            <a:ext cx="3082833" cy="646331"/>
          </a:xfrm>
          <a:prstGeom prst="rect">
            <a:avLst/>
          </a:prstGeom>
          <a:noFill/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square" rtlCol="0">
            <a:spAutoFit/>
          </a:bodyPr>
          <a:lstStyle/>
          <a:p>
            <a:r>
              <a:rPr lang="en-US" dirty="0" smtClean="0"/>
              <a:t>Green background and 1 beep for correct answer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735978" y="3168830"/>
            <a:ext cx="2704011" cy="646331"/>
          </a:xfrm>
          <a:prstGeom prst="rect">
            <a:avLst/>
          </a:prstGeom>
          <a:noFill/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square" rtlCol="0">
            <a:spAutoFit/>
          </a:bodyPr>
          <a:lstStyle/>
          <a:p>
            <a:r>
              <a:rPr lang="en-US" dirty="0" smtClean="0"/>
              <a:t>Red </a:t>
            </a:r>
            <a:r>
              <a:rPr lang="en-US" dirty="0"/>
              <a:t>background and </a:t>
            </a:r>
            <a:r>
              <a:rPr lang="en-US" dirty="0" smtClean="0"/>
              <a:t>3 </a:t>
            </a:r>
            <a:r>
              <a:rPr lang="en-US" dirty="0"/>
              <a:t>beep for correct answer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439989" y="6211669"/>
            <a:ext cx="3304903" cy="646331"/>
          </a:xfrm>
          <a:prstGeom prst="rect">
            <a:avLst/>
          </a:prstGeom>
          <a:noFill/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square" rtlCol="0">
            <a:spAutoFit/>
          </a:bodyPr>
          <a:lstStyle/>
          <a:p>
            <a:r>
              <a:rPr lang="en-US" dirty="0" smtClean="0"/>
              <a:t>Secure admin Panel for specific task.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509626" y="3013123"/>
            <a:ext cx="2024742" cy="646331"/>
          </a:xfrm>
          <a:prstGeom prst="rect">
            <a:avLst/>
          </a:prstGeom>
          <a:noFill/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square" rtlCol="0">
            <a:spAutoFit/>
          </a:bodyPr>
          <a:lstStyle/>
          <a:p>
            <a:r>
              <a:rPr lang="en-US" dirty="0" smtClean="0"/>
              <a:t>Attractive Starting menu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9363690">
            <a:off x="10198329" y="5350239"/>
            <a:ext cx="1866367" cy="104983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1242767" y="6436416"/>
            <a:ext cx="949233" cy="369332"/>
          </a:xfrm>
          <a:prstGeom prst="rect">
            <a:avLst/>
          </a:prstGeom>
          <a:noFill/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square" rtlCol="0">
            <a:spAutoFit/>
          </a:bodyPr>
          <a:lstStyle/>
          <a:p>
            <a:r>
              <a:rPr lang="en-US" dirty="0" smtClean="0"/>
              <a:t>SOUND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1321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Facet" id="{C0C680CD-088A-49FC-A102-D699147F32B2}" vid="{8C59B386-999D-4CB6-B907-9F3997C027C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776</TotalTime>
  <Words>247</Words>
  <Application>Microsoft Office PowerPoint</Application>
  <PresentationFormat>Widescreen</PresentationFormat>
  <Paragraphs>78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Trebuchet MS</vt:lpstr>
      <vt:lpstr>Wingdings</vt:lpstr>
      <vt:lpstr>Wingdings 3</vt:lpstr>
      <vt:lpstr>Facet</vt:lpstr>
      <vt:lpstr>PowerPoint Presentation</vt:lpstr>
      <vt:lpstr>Project presentation on “Quiz game”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8H6VN72</dc:creator>
  <cp:lastModifiedBy>8H6VN72</cp:lastModifiedBy>
  <cp:revision>39</cp:revision>
  <dcterms:created xsi:type="dcterms:W3CDTF">2020-12-25T05:22:50Z</dcterms:created>
  <dcterms:modified xsi:type="dcterms:W3CDTF">2020-12-29T03:40:22Z</dcterms:modified>
</cp:coreProperties>
</file>